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8"/>
    <p:restoredTop sz="94640"/>
  </p:normalViewPr>
  <p:slideViewPr>
    <p:cSldViewPr snapToGrid="0">
      <p:cViewPr varScale="1">
        <p:scale>
          <a:sx n="93" d="100"/>
          <a:sy n="93" d="100"/>
        </p:scale>
        <p:origin x="22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icily_vicera/Desktop/sond%20data%202021-22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4/18/21-4/21/21 Temp.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'sond data 2021-22'!$A$6662:$A$6949</c:f>
              <c:numCache>
                <c:formatCode>m/d/yy\ h:mm</c:formatCode>
                <c:ptCount val="288"/>
                <c:pt idx="0">
                  <c:v>44304</c:v>
                </c:pt>
                <c:pt idx="1">
                  <c:v>44304.013888888891</c:v>
                </c:pt>
                <c:pt idx="2">
                  <c:v>44304.027777777781</c:v>
                </c:pt>
                <c:pt idx="3">
                  <c:v>44304.041666666664</c:v>
                </c:pt>
                <c:pt idx="4">
                  <c:v>44304.055555555555</c:v>
                </c:pt>
                <c:pt idx="5">
                  <c:v>44304.069444444445</c:v>
                </c:pt>
                <c:pt idx="6">
                  <c:v>44304.083333333336</c:v>
                </c:pt>
                <c:pt idx="7">
                  <c:v>44304.097222222219</c:v>
                </c:pt>
                <c:pt idx="8">
                  <c:v>44304.111111111109</c:v>
                </c:pt>
                <c:pt idx="9">
                  <c:v>44304.125</c:v>
                </c:pt>
                <c:pt idx="10">
                  <c:v>44304.138888888891</c:v>
                </c:pt>
                <c:pt idx="11">
                  <c:v>44304.152777777781</c:v>
                </c:pt>
                <c:pt idx="12">
                  <c:v>44304.166666666664</c:v>
                </c:pt>
                <c:pt idx="13">
                  <c:v>44304.180555555555</c:v>
                </c:pt>
                <c:pt idx="14">
                  <c:v>44304.194444444445</c:v>
                </c:pt>
                <c:pt idx="15">
                  <c:v>44304.208333333336</c:v>
                </c:pt>
                <c:pt idx="16">
                  <c:v>44304.222222222219</c:v>
                </c:pt>
                <c:pt idx="17">
                  <c:v>44304.236111111109</c:v>
                </c:pt>
                <c:pt idx="18">
                  <c:v>44304.25</c:v>
                </c:pt>
                <c:pt idx="19">
                  <c:v>44304.263888888891</c:v>
                </c:pt>
                <c:pt idx="20">
                  <c:v>44304.277777777781</c:v>
                </c:pt>
                <c:pt idx="21">
                  <c:v>44304.291666666664</c:v>
                </c:pt>
                <c:pt idx="22">
                  <c:v>44304.305555555555</c:v>
                </c:pt>
                <c:pt idx="23">
                  <c:v>44304.319444444445</c:v>
                </c:pt>
                <c:pt idx="24">
                  <c:v>44304.333333333336</c:v>
                </c:pt>
                <c:pt idx="25">
                  <c:v>44304.347222222219</c:v>
                </c:pt>
                <c:pt idx="26">
                  <c:v>44304.361111111109</c:v>
                </c:pt>
                <c:pt idx="27">
                  <c:v>44304.375</c:v>
                </c:pt>
                <c:pt idx="28">
                  <c:v>44304.388888888891</c:v>
                </c:pt>
                <c:pt idx="29">
                  <c:v>44304.402777777781</c:v>
                </c:pt>
                <c:pt idx="30">
                  <c:v>44304.416666666664</c:v>
                </c:pt>
                <c:pt idx="31">
                  <c:v>44304.430555555555</c:v>
                </c:pt>
                <c:pt idx="32">
                  <c:v>44304.444444444445</c:v>
                </c:pt>
                <c:pt idx="33">
                  <c:v>44304.458333333336</c:v>
                </c:pt>
                <c:pt idx="34">
                  <c:v>44304.472222222219</c:v>
                </c:pt>
                <c:pt idx="35">
                  <c:v>44304.486111111109</c:v>
                </c:pt>
                <c:pt idx="36">
                  <c:v>44304.5</c:v>
                </c:pt>
                <c:pt idx="37">
                  <c:v>44304.513888888891</c:v>
                </c:pt>
                <c:pt idx="38">
                  <c:v>44304.527777777781</c:v>
                </c:pt>
                <c:pt idx="39">
                  <c:v>44304.541666666664</c:v>
                </c:pt>
                <c:pt idx="40">
                  <c:v>44304.555555555555</c:v>
                </c:pt>
                <c:pt idx="41">
                  <c:v>44304.569444444445</c:v>
                </c:pt>
                <c:pt idx="42">
                  <c:v>44304.583333333336</c:v>
                </c:pt>
                <c:pt idx="43">
                  <c:v>44304.597222222219</c:v>
                </c:pt>
                <c:pt idx="44">
                  <c:v>44304.611111111109</c:v>
                </c:pt>
                <c:pt idx="45">
                  <c:v>44304.625</c:v>
                </c:pt>
                <c:pt idx="46">
                  <c:v>44304.638888888891</c:v>
                </c:pt>
                <c:pt idx="47">
                  <c:v>44304.652777777781</c:v>
                </c:pt>
                <c:pt idx="48">
                  <c:v>44304.666666666664</c:v>
                </c:pt>
                <c:pt idx="49">
                  <c:v>44304.680555555555</c:v>
                </c:pt>
                <c:pt idx="50">
                  <c:v>44304.694444444445</c:v>
                </c:pt>
                <c:pt idx="51">
                  <c:v>44304.708333333336</c:v>
                </c:pt>
                <c:pt idx="52">
                  <c:v>44304.722222222219</c:v>
                </c:pt>
                <c:pt idx="53">
                  <c:v>44304.736111111109</c:v>
                </c:pt>
                <c:pt idx="54">
                  <c:v>44304.75</c:v>
                </c:pt>
                <c:pt idx="55">
                  <c:v>44304.763888888891</c:v>
                </c:pt>
                <c:pt idx="56">
                  <c:v>44304.777777777781</c:v>
                </c:pt>
                <c:pt idx="57">
                  <c:v>44304.791666666664</c:v>
                </c:pt>
                <c:pt idx="58">
                  <c:v>44304.805555555555</c:v>
                </c:pt>
                <c:pt idx="59">
                  <c:v>44304.819444444445</c:v>
                </c:pt>
                <c:pt idx="60">
                  <c:v>44304.833333333336</c:v>
                </c:pt>
                <c:pt idx="61">
                  <c:v>44304.847222222219</c:v>
                </c:pt>
                <c:pt idx="62">
                  <c:v>44304.861111111109</c:v>
                </c:pt>
                <c:pt idx="63">
                  <c:v>44304.875</c:v>
                </c:pt>
                <c:pt idx="64">
                  <c:v>44304.888888888891</c:v>
                </c:pt>
                <c:pt idx="65">
                  <c:v>44304.902777777781</c:v>
                </c:pt>
                <c:pt idx="66">
                  <c:v>44304.916666666664</c:v>
                </c:pt>
                <c:pt idx="67">
                  <c:v>44304.930555555555</c:v>
                </c:pt>
                <c:pt idx="68">
                  <c:v>44304.944444444445</c:v>
                </c:pt>
                <c:pt idx="69">
                  <c:v>44304.958333333336</c:v>
                </c:pt>
                <c:pt idx="70">
                  <c:v>44304.972222222219</c:v>
                </c:pt>
                <c:pt idx="71">
                  <c:v>44304.986111111109</c:v>
                </c:pt>
                <c:pt idx="72">
                  <c:v>44305</c:v>
                </c:pt>
                <c:pt idx="73">
                  <c:v>44305.013888888891</c:v>
                </c:pt>
                <c:pt idx="74">
                  <c:v>44305.027777777781</c:v>
                </c:pt>
                <c:pt idx="75">
                  <c:v>44305.041666666664</c:v>
                </c:pt>
                <c:pt idx="76">
                  <c:v>44305.055555555555</c:v>
                </c:pt>
                <c:pt idx="77">
                  <c:v>44305.069444444445</c:v>
                </c:pt>
                <c:pt idx="78">
                  <c:v>44305.083333333336</c:v>
                </c:pt>
                <c:pt idx="79">
                  <c:v>44305.097222222219</c:v>
                </c:pt>
                <c:pt idx="80">
                  <c:v>44305.111111111109</c:v>
                </c:pt>
                <c:pt idx="81">
                  <c:v>44305.125</c:v>
                </c:pt>
                <c:pt idx="82">
                  <c:v>44305.138888888891</c:v>
                </c:pt>
                <c:pt idx="83">
                  <c:v>44305.152777777781</c:v>
                </c:pt>
                <c:pt idx="84">
                  <c:v>44305.166666666664</c:v>
                </c:pt>
                <c:pt idx="85">
                  <c:v>44305.180555555555</c:v>
                </c:pt>
                <c:pt idx="86">
                  <c:v>44305.194444444445</c:v>
                </c:pt>
                <c:pt idx="87">
                  <c:v>44305.208333333336</c:v>
                </c:pt>
                <c:pt idx="88">
                  <c:v>44305.222222222219</c:v>
                </c:pt>
                <c:pt idx="89">
                  <c:v>44305.236111111109</c:v>
                </c:pt>
                <c:pt idx="90">
                  <c:v>44305.25</c:v>
                </c:pt>
                <c:pt idx="91">
                  <c:v>44305.263888888891</c:v>
                </c:pt>
                <c:pt idx="92">
                  <c:v>44305.277777777781</c:v>
                </c:pt>
                <c:pt idx="93">
                  <c:v>44305.291666666664</c:v>
                </c:pt>
                <c:pt idx="94">
                  <c:v>44305.305555555555</c:v>
                </c:pt>
                <c:pt idx="95">
                  <c:v>44305.319444444445</c:v>
                </c:pt>
                <c:pt idx="96">
                  <c:v>44305.333333333336</c:v>
                </c:pt>
                <c:pt idx="97">
                  <c:v>44305.347222222219</c:v>
                </c:pt>
                <c:pt idx="98">
                  <c:v>44305.361111111109</c:v>
                </c:pt>
                <c:pt idx="99">
                  <c:v>44305.375</c:v>
                </c:pt>
                <c:pt idx="100">
                  <c:v>44305.388888888891</c:v>
                </c:pt>
                <c:pt idx="101">
                  <c:v>44305.402777777781</c:v>
                </c:pt>
                <c:pt idx="102">
                  <c:v>44305.416666666664</c:v>
                </c:pt>
                <c:pt idx="103">
                  <c:v>44305.430555555555</c:v>
                </c:pt>
                <c:pt idx="104">
                  <c:v>44305.444444444445</c:v>
                </c:pt>
                <c:pt idx="105">
                  <c:v>44305.458333333336</c:v>
                </c:pt>
                <c:pt idx="106">
                  <c:v>44305.472222222219</c:v>
                </c:pt>
                <c:pt idx="107">
                  <c:v>44305.486111111109</c:v>
                </c:pt>
                <c:pt idx="108">
                  <c:v>44305.5</c:v>
                </c:pt>
                <c:pt idx="109">
                  <c:v>44305.513888888891</c:v>
                </c:pt>
                <c:pt idx="110">
                  <c:v>44305.527777777781</c:v>
                </c:pt>
                <c:pt idx="111">
                  <c:v>44305.541666666664</c:v>
                </c:pt>
                <c:pt idx="112">
                  <c:v>44305.555555555555</c:v>
                </c:pt>
                <c:pt idx="113">
                  <c:v>44305.569444444445</c:v>
                </c:pt>
                <c:pt idx="114">
                  <c:v>44305.583333333336</c:v>
                </c:pt>
                <c:pt idx="115">
                  <c:v>44305.597222222219</c:v>
                </c:pt>
                <c:pt idx="116">
                  <c:v>44305.611111111109</c:v>
                </c:pt>
                <c:pt idx="117">
                  <c:v>44305.625</c:v>
                </c:pt>
                <c:pt idx="118">
                  <c:v>44305.638888888891</c:v>
                </c:pt>
                <c:pt idx="119">
                  <c:v>44305.652777777781</c:v>
                </c:pt>
                <c:pt idx="120">
                  <c:v>44305.666666666664</c:v>
                </c:pt>
                <c:pt idx="121">
                  <c:v>44305.680555555555</c:v>
                </c:pt>
                <c:pt idx="122">
                  <c:v>44305.694444444445</c:v>
                </c:pt>
                <c:pt idx="123">
                  <c:v>44305.708333333336</c:v>
                </c:pt>
                <c:pt idx="124">
                  <c:v>44305.722222222219</c:v>
                </c:pt>
                <c:pt idx="125">
                  <c:v>44305.736111111109</c:v>
                </c:pt>
                <c:pt idx="126">
                  <c:v>44305.75</c:v>
                </c:pt>
                <c:pt idx="127">
                  <c:v>44305.763888888891</c:v>
                </c:pt>
                <c:pt idx="128">
                  <c:v>44305.777777777781</c:v>
                </c:pt>
                <c:pt idx="129">
                  <c:v>44305.791666666664</c:v>
                </c:pt>
                <c:pt idx="130">
                  <c:v>44305.805555555555</c:v>
                </c:pt>
                <c:pt idx="131">
                  <c:v>44305.819444444445</c:v>
                </c:pt>
                <c:pt idx="132">
                  <c:v>44305.833333333336</c:v>
                </c:pt>
                <c:pt idx="133">
                  <c:v>44305.847222222219</c:v>
                </c:pt>
                <c:pt idx="134">
                  <c:v>44305.861111111109</c:v>
                </c:pt>
                <c:pt idx="135">
                  <c:v>44305.875</c:v>
                </c:pt>
                <c:pt idx="136">
                  <c:v>44305.888888888891</c:v>
                </c:pt>
                <c:pt idx="137">
                  <c:v>44305.902777777781</c:v>
                </c:pt>
                <c:pt idx="138">
                  <c:v>44305.916666666664</c:v>
                </c:pt>
                <c:pt idx="139">
                  <c:v>44305.930555555555</c:v>
                </c:pt>
                <c:pt idx="140">
                  <c:v>44305.944444444445</c:v>
                </c:pt>
                <c:pt idx="141">
                  <c:v>44305.958333333336</c:v>
                </c:pt>
                <c:pt idx="142">
                  <c:v>44305.972222222219</c:v>
                </c:pt>
                <c:pt idx="143">
                  <c:v>44305.986111111109</c:v>
                </c:pt>
                <c:pt idx="144">
                  <c:v>44306</c:v>
                </c:pt>
                <c:pt idx="145">
                  <c:v>44306.013888888891</c:v>
                </c:pt>
                <c:pt idx="146">
                  <c:v>44306.027777777781</c:v>
                </c:pt>
                <c:pt idx="147">
                  <c:v>44306.041666666664</c:v>
                </c:pt>
                <c:pt idx="148">
                  <c:v>44306.055555555555</c:v>
                </c:pt>
                <c:pt idx="149">
                  <c:v>44306.069444444445</c:v>
                </c:pt>
                <c:pt idx="150">
                  <c:v>44306.083333333336</c:v>
                </c:pt>
                <c:pt idx="151">
                  <c:v>44306.097222222219</c:v>
                </c:pt>
                <c:pt idx="152">
                  <c:v>44306.111111111109</c:v>
                </c:pt>
                <c:pt idx="153">
                  <c:v>44306.125</c:v>
                </c:pt>
                <c:pt idx="154">
                  <c:v>44306.138888888891</c:v>
                </c:pt>
                <c:pt idx="155">
                  <c:v>44306.152777777781</c:v>
                </c:pt>
                <c:pt idx="156">
                  <c:v>44306.166666666664</c:v>
                </c:pt>
                <c:pt idx="157">
                  <c:v>44306.180555555555</c:v>
                </c:pt>
                <c:pt idx="158">
                  <c:v>44306.194444444445</c:v>
                </c:pt>
                <c:pt idx="159">
                  <c:v>44306.208333333336</c:v>
                </c:pt>
                <c:pt idx="160">
                  <c:v>44306.222222222219</c:v>
                </c:pt>
                <c:pt idx="161">
                  <c:v>44306.236111111109</c:v>
                </c:pt>
                <c:pt idx="162">
                  <c:v>44306.25</c:v>
                </c:pt>
                <c:pt idx="163">
                  <c:v>44306.263888888891</c:v>
                </c:pt>
                <c:pt idx="164">
                  <c:v>44306.277777777781</c:v>
                </c:pt>
                <c:pt idx="165">
                  <c:v>44306.291666666664</c:v>
                </c:pt>
                <c:pt idx="166">
                  <c:v>44306.305555555555</c:v>
                </c:pt>
                <c:pt idx="167">
                  <c:v>44306.319444444445</c:v>
                </c:pt>
                <c:pt idx="168">
                  <c:v>44306.333333333336</c:v>
                </c:pt>
                <c:pt idx="169">
                  <c:v>44306.347222222219</c:v>
                </c:pt>
                <c:pt idx="170">
                  <c:v>44306.361111111109</c:v>
                </c:pt>
                <c:pt idx="171">
                  <c:v>44306.375</c:v>
                </c:pt>
                <c:pt idx="172">
                  <c:v>44306.388888888891</c:v>
                </c:pt>
                <c:pt idx="173">
                  <c:v>44306.402777777781</c:v>
                </c:pt>
                <c:pt idx="174">
                  <c:v>44306.416666666664</c:v>
                </c:pt>
                <c:pt idx="175">
                  <c:v>44306.430555555555</c:v>
                </c:pt>
                <c:pt idx="176">
                  <c:v>44306.444444444445</c:v>
                </c:pt>
                <c:pt idx="177">
                  <c:v>44306.458333333336</c:v>
                </c:pt>
                <c:pt idx="178">
                  <c:v>44306.472222222219</c:v>
                </c:pt>
                <c:pt idx="179">
                  <c:v>44306.486111111109</c:v>
                </c:pt>
                <c:pt idx="180">
                  <c:v>44306.5</c:v>
                </c:pt>
                <c:pt idx="181">
                  <c:v>44306.513888888891</c:v>
                </c:pt>
                <c:pt idx="182">
                  <c:v>44306.527777777781</c:v>
                </c:pt>
                <c:pt idx="183">
                  <c:v>44306.541666666664</c:v>
                </c:pt>
                <c:pt idx="184">
                  <c:v>44306.555555555555</c:v>
                </c:pt>
                <c:pt idx="185">
                  <c:v>44306.569444444445</c:v>
                </c:pt>
                <c:pt idx="186">
                  <c:v>44306.583333333336</c:v>
                </c:pt>
                <c:pt idx="187">
                  <c:v>44306.597222222219</c:v>
                </c:pt>
                <c:pt idx="188">
                  <c:v>44306.611111111109</c:v>
                </c:pt>
                <c:pt idx="189">
                  <c:v>44306.625</c:v>
                </c:pt>
                <c:pt idx="190">
                  <c:v>44306.638888888891</c:v>
                </c:pt>
                <c:pt idx="191">
                  <c:v>44306.652777777781</c:v>
                </c:pt>
                <c:pt idx="192">
                  <c:v>44306.666666666664</c:v>
                </c:pt>
                <c:pt idx="193">
                  <c:v>44306.680555555555</c:v>
                </c:pt>
                <c:pt idx="194">
                  <c:v>44306.694444444445</c:v>
                </c:pt>
                <c:pt idx="195">
                  <c:v>44306.708333333336</c:v>
                </c:pt>
                <c:pt idx="196">
                  <c:v>44306.722222222219</c:v>
                </c:pt>
                <c:pt idx="197">
                  <c:v>44306.736111111109</c:v>
                </c:pt>
                <c:pt idx="198">
                  <c:v>44306.75</c:v>
                </c:pt>
                <c:pt idx="199">
                  <c:v>44306.763888888891</c:v>
                </c:pt>
                <c:pt idx="200">
                  <c:v>44306.777777777781</c:v>
                </c:pt>
                <c:pt idx="201">
                  <c:v>44306.791666666664</c:v>
                </c:pt>
                <c:pt idx="202">
                  <c:v>44306.805555555555</c:v>
                </c:pt>
                <c:pt idx="203">
                  <c:v>44306.819444444445</c:v>
                </c:pt>
                <c:pt idx="204">
                  <c:v>44306.833333333336</c:v>
                </c:pt>
                <c:pt idx="205">
                  <c:v>44306.847222222219</c:v>
                </c:pt>
                <c:pt idx="206">
                  <c:v>44306.861111111109</c:v>
                </c:pt>
                <c:pt idx="207">
                  <c:v>44306.875</c:v>
                </c:pt>
                <c:pt idx="208">
                  <c:v>44306.888888888891</c:v>
                </c:pt>
                <c:pt idx="209">
                  <c:v>44306.902777777781</c:v>
                </c:pt>
                <c:pt idx="210">
                  <c:v>44306.916666666664</c:v>
                </c:pt>
                <c:pt idx="211">
                  <c:v>44306.930555555555</c:v>
                </c:pt>
                <c:pt idx="212">
                  <c:v>44306.944444444445</c:v>
                </c:pt>
                <c:pt idx="213">
                  <c:v>44306.958333333336</c:v>
                </c:pt>
                <c:pt idx="214">
                  <c:v>44306.972222222219</c:v>
                </c:pt>
                <c:pt idx="215">
                  <c:v>44306.986111111109</c:v>
                </c:pt>
                <c:pt idx="216">
                  <c:v>44307</c:v>
                </c:pt>
                <c:pt idx="217">
                  <c:v>44307.013888888891</c:v>
                </c:pt>
                <c:pt idx="218">
                  <c:v>44307.027777777781</c:v>
                </c:pt>
                <c:pt idx="219">
                  <c:v>44307.041666666664</c:v>
                </c:pt>
                <c:pt idx="220">
                  <c:v>44307.055555555555</c:v>
                </c:pt>
                <c:pt idx="221">
                  <c:v>44307.069444444445</c:v>
                </c:pt>
                <c:pt idx="222">
                  <c:v>44307.083333333336</c:v>
                </c:pt>
                <c:pt idx="223">
                  <c:v>44307.097222222219</c:v>
                </c:pt>
                <c:pt idx="224">
                  <c:v>44307.111111111109</c:v>
                </c:pt>
                <c:pt idx="225">
                  <c:v>44307.125</c:v>
                </c:pt>
                <c:pt idx="226">
                  <c:v>44307.138888888891</c:v>
                </c:pt>
                <c:pt idx="227">
                  <c:v>44307.152777777781</c:v>
                </c:pt>
                <c:pt idx="228">
                  <c:v>44307.166666666664</c:v>
                </c:pt>
                <c:pt idx="229">
                  <c:v>44307.180555555555</c:v>
                </c:pt>
                <c:pt idx="230">
                  <c:v>44307.194444444445</c:v>
                </c:pt>
                <c:pt idx="231">
                  <c:v>44307.208333333336</c:v>
                </c:pt>
                <c:pt idx="232">
                  <c:v>44307.222222222219</c:v>
                </c:pt>
                <c:pt idx="233">
                  <c:v>44307.236111111109</c:v>
                </c:pt>
                <c:pt idx="234">
                  <c:v>44307.25</c:v>
                </c:pt>
                <c:pt idx="235">
                  <c:v>44307.263888888891</c:v>
                </c:pt>
                <c:pt idx="236">
                  <c:v>44307.277777777781</c:v>
                </c:pt>
                <c:pt idx="237">
                  <c:v>44307.291666666664</c:v>
                </c:pt>
                <c:pt idx="238">
                  <c:v>44307.305555555555</c:v>
                </c:pt>
                <c:pt idx="239">
                  <c:v>44307.319444444445</c:v>
                </c:pt>
                <c:pt idx="240">
                  <c:v>44307.333333333336</c:v>
                </c:pt>
                <c:pt idx="241">
                  <c:v>44307.347222222219</c:v>
                </c:pt>
                <c:pt idx="242">
                  <c:v>44307.361111111109</c:v>
                </c:pt>
                <c:pt idx="243">
                  <c:v>44307.375</c:v>
                </c:pt>
                <c:pt idx="244">
                  <c:v>44307.388888888891</c:v>
                </c:pt>
                <c:pt idx="245">
                  <c:v>44307.402777777781</c:v>
                </c:pt>
                <c:pt idx="246">
                  <c:v>44307.416666666664</c:v>
                </c:pt>
                <c:pt idx="247">
                  <c:v>44307.430555555555</c:v>
                </c:pt>
                <c:pt idx="248">
                  <c:v>44307.444444444445</c:v>
                </c:pt>
                <c:pt idx="249">
                  <c:v>44307.458333333336</c:v>
                </c:pt>
                <c:pt idx="250">
                  <c:v>44307.472222222219</c:v>
                </c:pt>
                <c:pt idx="251">
                  <c:v>44307.486111111109</c:v>
                </c:pt>
                <c:pt idx="252">
                  <c:v>44307.5</c:v>
                </c:pt>
                <c:pt idx="253">
                  <c:v>44307.513888888891</c:v>
                </c:pt>
                <c:pt idx="254">
                  <c:v>44307.527777777781</c:v>
                </c:pt>
                <c:pt idx="255">
                  <c:v>44307.541666666664</c:v>
                </c:pt>
                <c:pt idx="256">
                  <c:v>44307.555555555555</c:v>
                </c:pt>
                <c:pt idx="257">
                  <c:v>44307.569444444445</c:v>
                </c:pt>
                <c:pt idx="258">
                  <c:v>44307.583333333336</c:v>
                </c:pt>
                <c:pt idx="259">
                  <c:v>44307.597222222219</c:v>
                </c:pt>
                <c:pt idx="260">
                  <c:v>44307.611111111109</c:v>
                </c:pt>
                <c:pt idx="261">
                  <c:v>44307.625</c:v>
                </c:pt>
                <c:pt idx="262">
                  <c:v>44307.638888888891</c:v>
                </c:pt>
                <c:pt idx="263">
                  <c:v>44307.652777777781</c:v>
                </c:pt>
                <c:pt idx="264">
                  <c:v>44307.666666666664</c:v>
                </c:pt>
                <c:pt idx="265">
                  <c:v>44307.680555555555</c:v>
                </c:pt>
                <c:pt idx="266">
                  <c:v>44307.694444444445</c:v>
                </c:pt>
                <c:pt idx="267">
                  <c:v>44307.708333333336</c:v>
                </c:pt>
                <c:pt idx="268">
                  <c:v>44307.722222222219</c:v>
                </c:pt>
                <c:pt idx="269">
                  <c:v>44307.736111111109</c:v>
                </c:pt>
                <c:pt idx="270">
                  <c:v>44307.75</c:v>
                </c:pt>
                <c:pt idx="271">
                  <c:v>44307.763888888891</c:v>
                </c:pt>
                <c:pt idx="272">
                  <c:v>44307.777777777781</c:v>
                </c:pt>
                <c:pt idx="273">
                  <c:v>44307.791666666664</c:v>
                </c:pt>
                <c:pt idx="274">
                  <c:v>44307.805555555555</c:v>
                </c:pt>
                <c:pt idx="275">
                  <c:v>44307.819444444445</c:v>
                </c:pt>
                <c:pt idx="276">
                  <c:v>44307.833333333336</c:v>
                </c:pt>
                <c:pt idx="277">
                  <c:v>44307.847222222219</c:v>
                </c:pt>
                <c:pt idx="278">
                  <c:v>44307.861111111109</c:v>
                </c:pt>
                <c:pt idx="279">
                  <c:v>44307.875</c:v>
                </c:pt>
                <c:pt idx="280">
                  <c:v>44307.888888888891</c:v>
                </c:pt>
                <c:pt idx="281">
                  <c:v>44307.902777777781</c:v>
                </c:pt>
                <c:pt idx="282">
                  <c:v>44307.916666666664</c:v>
                </c:pt>
                <c:pt idx="283">
                  <c:v>44307.930555555555</c:v>
                </c:pt>
                <c:pt idx="284">
                  <c:v>44307.944444444445</c:v>
                </c:pt>
                <c:pt idx="285">
                  <c:v>44307.958333333336</c:v>
                </c:pt>
                <c:pt idx="286">
                  <c:v>44307.972222222219</c:v>
                </c:pt>
                <c:pt idx="287">
                  <c:v>44307.986111111109</c:v>
                </c:pt>
              </c:numCache>
            </c:numRef>
          </c:xVal>
          <c:yVal>
            <c:numRef>
              <c:f>'sond data 2021-22'!$B$6662:$B$6949</c:f>
              <c:numCache>
                <c:formatCode>General</c:formatCode>
                <c:ptCount val="288"/>
                <c:pt idx="0">
                  <c:v>20.68</c:v>
                </c:pt>
                <c:pt idx="1">
                  <c:v>20.66</c:v>
                </c:pt>
                <c:pt idx="2">
                  <c:v>20.66</c:v>
                </c:pt>
                <c:pt idx="3">
                  <c:v>20.66</c:v>
                </c:pt>
                <c:pt idx="4">
                  <c:v>20.72</c:v>
                </c:pt>
                <c:pt idx="5">
                  <c:v>20.75</c:v>
                </c:pt>
                <c:pt idx="6">
                  <c:v>20.72</c:v>
                </c:pt>
                <c:pt idx="7">
                  <c:v>20.69</c:v>
                </c:pt>
                <c:pt idx="8">
                  <c:v>20.67</c:v>
                </c:pt>
                <c:pt idx="9">
                  <c:v>20.67</c:v>
                </c:pt>
                <c:pt idx="10">
                  <c:v>20.64</c:v>
                </c:pt>
                <c:pt idx="11">
                  <c:v>20.61</c:v>
                </c:pt>
                <c:pt idx="12">
                  <c:v>20.57</c:v>
                </c:pt>
                <c:pt idx="13">
                  <c:v>20.53</c:v>
                </c:pt>
                <c:pt idx="14">
                  <c:v>20.51</c:v>
                </c:pt>
                <c:pt idx="15">
                  <c:v>20.49</c:v>
                </c:pt>
                <c:pt idx="16">
                  <c:v>20.47</c:v>
                </c:pt>
                <c:pt idx="17">
                  <c:v>20.440000000000001</c:v>
                </c:pt>
                <c:pt idx="18">
                  <c:v>20.45</c:v>
                </c:pt>
                <c:pt idx="19">
                  <c:v>20.45</c:v>
                </c:pt>
                <c:pt idx="20">
                  <c:v>20.440000000000001</c:v>
                </c:pt>
                <c:pt idx="21">
                  <c:v>20.440000000000001</c:v>
                </c:pt>
                <c:pt idx="22">
                  <c:v>20.45</c:v>
                </c:pt>
                <c:pt idx="23">
                  <c:v>20.48</c:v>
                </c:pt>
                <c:pt idx="24">
                  <c:v>20.5</c:v>
                </c:pt>
                <c:pt idx="25">
                  <c:v>20.51</c:v>
                </c:pt>
                <c:pt idx="26">
                  <c:v>20.56</c:v>
                </c:pt>
                <c:pt idx="27">
                  <c:v>20.58</c:v>
                </c:pt>
                <c:pt idx="28">
                  <c:v>20.6</c:v>
                </c:pt>
                <c:pt idx="29">
                  <c:v>20.62</c:v>
                </c:pt>
                <c:pt idx="30">
                  <c:v>20.62</c:v>
                </c:pt>
                <c:pt idx="31">
                  <c:v>20.68</c:v>
                </c:pt>
                <c:pt idx="32">
                  <c:v>20.8</c:v>
                </c:pt>
                <c:pt idx="33">
                  <c:v>20.86</c:v>
                </c:pt>
                <c:pt idx="34">
                  <c:v>20.91</c:v>
                </c:pt>
                <c:pt idx="35">
                  <c:v>20.95</c:v>
                </c:pt>
                <c:pt idx="36">
                  <c:v>20.93</c:v>
                </c:pt>
                <c:pt idx="37">
                  <c:v>21.06</c:v>
                </c:pt>
                <c:pt idx="38">
                  <c:v>21.28</c:v>
                </c:pt>
                <c:pt idx="39">
                  <c:v>21.42</c:v>
                </c:pt>
                <c:pt idx="40">
                  <c:v>21.52</c:v>
                </c:pt>
                <c:pt idx="41">
                  <c:v>21.35</c:v>
                </c:pt>
                <c:pt idx="42">
                  <c:v>21.39</c:v>
                </c:pt>
                <c:pt idx="43">
                  <c:v>21.56</c:v>
                </c:pt>
                <c:pt idx="44">
                  <c:v>21.55</c:v>
                </c:pt>
                <c:pt idx="45">
                  <c:v>21.35</c:v>
                </c:pt>
                <c:pt idx="46">
                  <c:v>21.26</c:v>
                </c:pt>
                <c:pt idx="47">
                  <c:v>21.22</c:v>
                </c:pt>
                <c:pt idx="48">
                  <c:v>21.36</c:v>
                </c:pt>
                <c:pt idx="49">
                  <c:v>21.34</c:v>
                </c:pt>
                <c:pt idx="50">
                  <c:v>21.4</c:v>
                </c:pt>
                <c:pt idx="51">
                  <c:v>21.4</c:v>
                </c:pt>
                <c:pt idx="52">
                  <c:v>21.41</c:v>
                </c:pt>
                <c:pt idx="53">
                  <c:v>21.44</c:v>
                </c:pt>
                <c:pt idx="54">
                  <c:v>21.52</c:v>
                </c:pt>
                <c:pt idx="55">
                  <c:v>21.44</c:v>
                </c:pt>
                <c:pt idx="56">
                  <c:v>21.45</c:v>
                </c:pt>
                <c:pt idx="57">
                  <c:v>21.42</c:v>
                </c:pt>
                <c:pt idx="58">
                  <c:v>21.4</c:v>
                </c:pt>
                <c:pt idx="59">
                  <c:v>21.37</c:v>
                </c:pt>
                <c:pt idx="60">
                  <c:v>21.34</c:v>
                </c:pt>
                <c:pt idx="61">
                  <c:v>21.3</c:v>
                </c:pt>
                <c:pt idx="62">
                  <c:v>21.27</c:v>
                </c:pt>
                <c:pt idx="63">
                  <c:v>21.25</c:v>
                </c:pt>
                <c:pt idx="64">
                  <c:v>21.24</c:v>
                </c:pt>
                <c:pt idx="65">
                  <c:v>21.24</c:v>
                </c:pt>
                <c:pt idx="66">
                  <c:v>21.22</c:v>
                </c:pt>
                <c:pt idx="67">
                  <c:v>21.21</c:v>
                </c:pt>
                <c:pt idx="68">
                  <c:v>21.2</c:v>
                </c:pt>
                <c:pt idx="69">
                  <c:v>21.16</c:v>
                </c:pt>
                <c:pt idx="70">
                  <c:v>21.15</c:v>
                </c:pt>
                <c:pt idx="71">
                  <c:v>21.14</c:v>
                </c:pt>
                <c:pt idx="72">
                  <c:v>21.13</c:v>
                </c:pt>
                <c:pt idx="73">
                  <c:v>21.12</c:v>
                </c:pt>
                <c:pt idx="74">
                  <c:v>21.09</c:v>
                </c:pt>
                <c:pt idx="75">
                  <c:v>21.07</c:v>
                </c:pt>
                <c:pt idx="76">
                  <c:v>21.06</c:v>
                </c:pt>
                <c:pt idx="77">
                  <c:v>21.04</c:v>
                </c:pt>
                <c:pt idx="78">
                  <c:v>21.01</c:v>
                </c:pt>
                <c:pt idx="79">
                  <c:v>20.98</c:v>
                </c:pt>
                <c:pt idx="80">
                  <c:v>20.98</c:v>
                </c:pt>
                <c:pt idx="81">
                  <c:v>20.97</c:v>
                </c:pt>
                <c:pt idx="82">
                  <c:v>20.95</c:v>
                </c:pt>
                <c:pt idx="83">
                  <c:v>20.94</c:v>
                </c:pt>
                <c:pt idx="84">
                  <c:v>20.92</c:v>
                </c:pt>
                <c:pt idx="85">
                  <c:v>20.91</c:v>
                </c:pt>
                <c:pt idx="86">
                  <c:v>20.89</c:v>
                </c:pt>
                <c:pt idx="87">
                  <c:v>20.86</c:v>
                </c:pt>
                <c:pt idx="88">
                  <c:v>20.85</c:v>
                </c:pt>
                <c:pt idx="89">
                  <c:v>20.83</c:v>
                </c:pt>
                <c:pt idx="90">
                  <c:v>20.81</c:v>
                </c:pt>
                <c:pt idx="91">
                  <c:v>20.79</c:v>
                </c:pt>
                <c:pt idx="92">
                  <c:v>20.77</c:v>
                </c:pt>
                <c:pt idx="93">
                  <c:v>20.76</c:v>
                </c:pt>
                <c:pt idx="94">
                  <c:v>20.75</c:v>
                </c:pt>
                <c:pt idx="95">
                  <c:v>20.74</c:v>
                </c:pt>
                <c:pt idx="96">
                  <c:v>20.74</c:v>
                </c:pt>
                <c:pt idx="97">
                  <c:v>20.73</c:v>
                </c:pt>
                <c:pt idx="98">
                  <c:v>20.72</c:v>
                </c:pt>
                <c:pt idx="99">
                  <c:v>20.72</c:v>
                </c:pt>
                <c:pt idx="100">
                  <c:v>20.72</c:v>
                </c:pt>
                <c:pt idx="101">
                  <c:v>20.81</c:v>
                </c:pt>
                <c:pt idx="102">
                  <c:v>20.85</c:v>
                </c:pt>
                <c:pt idx="103">
                  <c:v>20.76</c:v>
                </c:pt>
                <c:pt idx="104">
                  <c:v>20.76</c:v>
                </c:pt>
                <c:pt idx="105">
                  <c:v>20.76</c:v>
                </c:pt>
                <c:pt idx="106">
                  <c:v>20.77</c:v>
                </c:pt>
                <c:pt idx="107">
                  <c:v>20.84</c:v>
                </c:pt>
                <c:pt idx="108">
                  <c:v>20.89</c:v>
                </c:pt>
                <c:pt idx="109">
                  <c:v>20.99</c:v>
                </c:pt>
                <c:pt idx="110">
                  <c:v>21.07</c:v>
                </c:pt>
                <c:pt idx="111">
                  <c:v>21.44</c:v>
                </c:pt>
                <c:pt idx="112">
                  <c:v>21.52</c:v>
                </c:pt>
                <c:pt idx="113">
                  <c:v>21.7</c:v>
                </c:pt>
                <c:pt idx="114">
                  <c:v>21.86</c:v>
                </c:pt>
                <c:pt idx="115">
                  <c:v>22.31</c:v>
                </c:pt>
                <c:pt idx="116">
                  <c:v>22.89</c:v>
                </c:pt>
                <c:pt idx="117">
                  <c:v>22.53</c:v>
                </c:pt>
                <c:pt idx="118">
                  <c:v>22.4</c:v>
                </c:pt>
                <c:pt idx="119">
                  <c:v>22.14</c:v>
                </c:pt>
                <c:pt idx="120">
                  <c:v>22.22</c:v>
                </c:pt>
                <c:pt idx="121">
                  <c:v>22.26</c:v>
                </c:pt>
                <c:pt idx="122">
                  <c:v>22.09</c:v>
                </c:pt>
                <c:pt idx="123">
                  <c:v>21.89</c:v>
                </c:pt>
                <c:pt idx="124">
                  <c:v>21.89</c:v>
                </c:pt>
                <c:pt idx="125">
                  <c:v>21.99</c:v>
                </c:pt>
                <c:pt idx="126">
                  <c:v>23.03</c:v>
                </c:pt>
                <c:pt idx="127">
                  <c:v>23.27</c:v>
                </c:pt>
                <c:pt idx="128">
                  <c:v>22.72</c:v>
                </c:pt>
                <c:pt idx="129">
                  <c:v>22.48</c:v>
                </c:pt>
                <c:pt idx="130">
                  <c:v>22.43</c:v>
                </c:pt>
                <c:pt idx="131">
                  <c:v>22.37</c:v>
                </c:pt>
                <c:pt idx="132">
                  <c:v>22.16</c:v>
                </c:pt>
                <c:pt idx="133">
                  <c:v>22.06</c:v>
                </c:pt>
                <c:pt idx="134">
                  <c:v>21.99</c:v>
                </c:pt>
                <c:pt idx="135">
                  <c:v>21.86</c:v>
                </c:pt>
                <c:pt idx="136">
                  <c:v>21.39</c:v>
                </c:pt>
                <c:pt idx="137">
                  <c:v>21.31</c:v>
                </c:pt>
                <c:pt idx="138">
                  <c:v>21.17</c:v>
                </c:pt>
                <c:pt idx="139">
                  <c:v>21.16</c:v>
                </c:pt>
                <c:pt idx="140">
                  <c:v>21.17</c:v>
                </c:pt>
                <c:pt idx="141">
                  <c:v>21.19</c:v>
                </c:pt>
                <c:pt idx="142">
                  <c:v>21.19</c:v>
                </c:pt>
                <c:pt idx="143">
                  <c:v>21.06</c:v>
                </c:pt>
                <c:pt idx="144">
                  <c:v>21.02</c:v>
                </c:pt>
                <c:pt idx="145">
                  <c:v>21</c:v>
                </c:pt>
                <c:pt idx="146">
                  <c:v>20.98</c:v>
                </c:pt>
                <c:pt idx="147">
                  <c:v>21.01</c:v>
                </c:pt>
                <c:pt idx="148">
                  <c:v>20.98</c:v>
                </c:pt>
                <c:pt idx="149">
                  <c:v>20.95</c:v>
                </c:pt>
                <c:pt idx="150">
                  <c:v>20.93</c:v>
                </c:pt>
                <c:pt idx="151">
                  <c:v>20.92</c:v>
                </c:pt>
                <c:pt idx="152">
                  <c:v>20.9</c:v>
                </c:pt>
                <c:pt idx="153">
                  <c:v>20.86</c:v>
                </c:pt>
                <c:pt idx="154">
                  <c:v>20.84</c:v>
                </c:pt>
                <c:pt idx="155">
                  <c:v>20.82</c:v>
                </c:pt>
                <c:pt idx="156">
                  <c:v>20.79</c:v>
                </c:pt>
                <c:pt idx="157">
                  <c:v>20.75</c:v>
                </c:pt>
                <c:pt idx="158">
                  <c:v>20.73</c:v>
                </c:pt>
                <c:pt idx="159">
                  <c:v>20.7</c:v>
                </c:pt>
                <c:pt idx="160">
                  <c:v>20.67</c:v>
                </c:pt>
                <c:pt idx="161">
                  <c:v>20.64</c:v>
                </c:pt>
                <c:pt idx="162">
                  <c:v>20.62</c:v>
                </c:pt>
                <c:pt idx="163">
                  <c:v>20.58</c:v>
                </c:pt>
                <c:pt idx="164">
                  <c:v>20.56</c:v>
                </c:pt>
                <c:pt idx="165">
                  <c:v>20.52</c:v>
                </c:pt>
                <c:pt idx="166">
                  <c:v>20.54</c:v>
                </c:pt>
                <c:pt idx="167">
                  <c:v>20.53</c:v>
                </c:pt>
                <c:pt idx="168">
                  <c:v>20.53</c:v>
                </c:pt>
                <c:pt idx="169">
                  <c:v>20.54</c:v>
                </c:pt>
                <c:pt idx="170">
                  <c:v>20.54</c:v>
                </c:pt>
                <c:pt idx="171">
                  <c:v>20.55</c:v>
                </c:pt>
                <c:pt idx="172">
                  <c:v>20.56</c:v>
                </c:pt>
                <c:pt idx="173">
                  <c:v>20.7</c:v>
                </c:pt>
                <c:pt idx="174">
                  <c:v>20.71</c:v>
                </c:pt>
                <c:pt idx="175">
                  <c:v>20.78</c:v>
                </c:pt>
                <c:pt idx="176">
                  <c:v>21.14</c:v>
                </c:pt>
                <c:pt idx="177">
                  <c:v>21.43</c:v>
                </c:pt>
                <c:pt idx="178">
                  <c:v>21.82</c:v>
                </c:pt>
                <c:pt idx="179">
                  <c:v>21.9</c:v>
                </c:pt>
                <c:pt idx="180">
                  <c:v>21.78</c:v>
                </c:pt>
                <c:pt idx="181">
                  <c:v>21.79</c:v>
                </c:pt>
                <c:pt idx="182">
                  <c:v>21.85</c:v>
                </c:pt>
                <c:pt idx="183">
                  <c:v>21.66</c:v>
                </c:pt>
                <c:pt idx="184">
                  <c:v>21.97</c:v>
                </c:pt>
                <c:pt idx="185">
                  <c:v>22.33</c:v>
                </c:pt>
                <c:pt idx="186">
                  <c:v>22.63</c:v>
                </c:pt>
                <c:pt idx="187">
                  <c:v>22.43</c:v>
                </c:pt>
                <c:pt idx="188">
                  <c:v>22.16</c:v>
                </c:pt>
                <c:pt idx="189">
                  <c:v>22.04</c:v>
                </c:pt>
                <c:pt idx="190">
                  <c:v>22.05</c:v>
                </c:pt>
                <c:pt idx="191">
                  <c:v>22.22</c:v>
                </c:pt>
                <c:pt idx="192">
                  <c:v>22.45</c:v>
                </c:pt>
                <c:pt idx="193">
                  <c:v>22.14</c:v>
                </c:pt>
                <c:pt idx="194">
                  <c:v>22.18</c:v>
                </c:pt>
                <c:pt idx="195">
                  <c:v>22.12</c:v>
                </c:pt>
                <c:pt idx="196">
                  <c:v>21.91</c:v>
                </c:pt>
                <c:pt idx="197">
                  <c:v>21.81</c:v>
                </c:pt>
                <c:pt idx="198">
                  <c:v>22.36</c:v>
                </c:pt>
                <c:pt idx="199">
                  <c:v>21.91</c:v>
                </c:pt>
                <c:pt idx="200">
                  <c:v>21.95</c:v>
                </c:pt>
                <c:pt idx="201">
                  <c:v>21.82</c:v>
                </c:pt>
                <c:pt idx="202">
                  <c:v>21.59</c:v>
                </c:pt>
                <c:pt idx="203">
                  <c:v>21.48</c:v>
                </c:pt>
                <c:pt idx="204">
                  <c:v>21.26</c:v>
                </c:pt>
                <c:pt idx="205">
                  <c:v>21.23</c:v>
                </c:pt>
                <c:pt idx="206">
                  <c:v>21.37</c:v>
                </c:pt>
                <c:pt idx="207">
                  <c:v>21.31</c:v>
                </c:pt>
                <c:pt idx="208">
                  <c:v>21.29</c:v>
                </c:pt>
                <c:pt idx="209">
                  <c:v>21.24</c:v>
                </c:pt>
                <c:pt idx="210">
                  <c:v>21.03</c:v>
                </c:pt>
                <c:pt idx="211">
                  <c:v>21.04</c:v>
                </c:pt>
                <c:pt idx="212">
                  <c:v>20.98</c:v>
                </c:pt>
                <c:pt idx="213">
                  <c:v>20.87</c:v>
                </c:pt>
                <c:pt idx="214">
                  <c:v>20.84</c:v>
                </c:pt>
                <c:pt idx="215">
                  <c:v>20.94</c:v>
                </c:pt>
                <c:pt idx="216">
                  <c:v>20.94</c:v>
                </c:pt>
                <c:pt idx="217">
                  <c:v>20.96</c:v>
                </c:pt>
                <c:pt idx="218">
                  <c:v>21.02</c:v>
                </c:pt>
                <c:pt idx="219">
                  <c:v>20.99</c:v>
                </c:pt>
                <c:pt idx="220">
                  <c:v>20.94</c:v>
                </c:pt>
                <c:pt idx="221">
                  <c:v>20.93</c:v>
                </c:pt>
                <c:pt idx="222">
                  <c:v>20.92</c:v>
                </c:pt>
                <c:pt idx="223">
                  <c:v>20.88</c:v>
                </c:pt>
                <c:pt idx="224">
                  <c:v>20.85</c:v>
                </c:pt>
                <c:pt idx="225">
                  <c:v>20.81</c:v>
                </c:pt>
                <c:pt idx="226">
                  <c:v>20.77</c:v>
                </c:pt>
                <c:pt idx="227">
                  <c:v>20.74</c:v>
                </c:pt>
                <c:pt idx="228">
                  <c:v>20.7</c:v>
                </c:pt>
                <c:pt idx="229">
                  <c:v>20.65</c:v>
                </c:pt>
                <c:pt idx="230">
                  <c:v>20.6</c:v>
                </c:pt>
                <c:pt idx="231">
                  <c:v>20.57</c:v>
                </c:pt>
                <c:pt idx="232">
                  <c:v>20.54</c:v>
                </c:pt>
                <c:pt idx="233">
                  <c:v>20.55</c:v>
                </c:pt>
                <c:pt idx="234">
                  <c:v>20.55</c:v>
                </c:pt>
                <c:pt idx="235">
                  <c:v>20.54</c:v>
                </c:pt>
                <c:pt idx="236">
                  <c:v>20.53</c:v>
                </c:pt>
                <c:pt idx="237">
                  <c:v>20.53</c:v>
                </c:pt>
                <c:pt idx="238">
                  <c:v>20.54</c:v>
                </c:pt>
                <c:pt idx="239">
                  <c:v>20.55</c:v>
                </c:pt>
                <c:pt idx="240">
                  <c:v>20.57</c:v>
                </c:pt>
                <c:pt idx="241">
                  <c:v>20.59</c:v>
                </c:pt>
                <c:pt idx="242">
                  <c:v>20.61</c:v>
                </c:pt>
                <c:pt idx="243">
                  <c:v>20.65</c:v>
                </c:pt>
                <c:pt idx="244">
                  <c:v>20.71</c:v>
                </c:pt>
                <c:pt idx="245">
                  <c:v>20.77</c:v>
                </c:pt>
                <c:pt idx="246">
                  <c:v>20.78</c:v>
                </c:pt>
                <c:pt idx="247">
                  <c:v>20.79</c:v>
                </c:pt>
                <c:pt idx="248">
                  <c:v>20.84</c:v>
                </c:pt>
                <c:pt idx="249">
                  <c:v>20.96</c:v>
                </c:pt>
                <c:pt idx="250">
                  <c:v>20.98</c:v>
                </c:pt>
                <c:pt idx="251">
                  <c:v>21.13</c:v>
                </c:pt>
                <c:pt idx="252">
                  <c:v>21.17</c:v>
                </c:pt>
                <c:pt idx="253">
                  <c:v>21.17</c:v>
                </c:pt>
                <c:pt idx="254">
                  <c:v>21.19</c:v>
                </c:pt>
                <c:pt idx="255">
                  <c:v>21.44</c:v>
                </c:pt>
                <c:pt idx="256">
                  <c:v>21.56</c:v>
                </c:pt>
                <c:pt idx="257">
                  <c:v>21.42</c:v>
                </c:pt>
                <c:pt idx="258">
                  <c:v>21.72</c:v>
                </c:pt>
                <c:pt idx="259">
                  <c:v>21.62</c:v>
                </c:pt>
                <c:pt idx="260">
                  <c:v>21.8</c:v>
                </c:pt>
                <c:pt idx="261">
                  <c:v>21.78</c:v>
                </c:pt>
                <c:pt idx="262">
                  <c:v>21.76</c:v>
                </c:pt>
                <c:pt idx="263">
                  <c:v>21.69</c:v>
                </c:pt>
                <c:pt idx="264">
                  <c:v>21.55</c:v>
                </c:pt>
                <c:pt idx="265">
                  <c:v>21.41</c:v>
                </c:pt>
                <c:pt idx="266">
                  <c:v>21.3</c:v>
                </c:pt>
                <c:pt idx="267">
                  <c:v>21.12</c:v>
                </c:pt>
                <c:pt idx="268">
                  <c:v>21.03</c:v>
                </c:pt>
                <c:pt idx="269">
                  <c:v>20.96</c:v>
                </c:pt>
                <c:pt idx="270">
                  <c:v>20.96</c:v>
                </c:pt>
                <c:pt idx="271">
                  <c:v>20.88</c:v>
                </c:pt>
                <c:pt idx="272">
                  <c:v>20.82</c:v>
                </c:pt>
                <c:pt idx="273">
                  <c:v>20.79</c:v>
                </c:pt>
                <c:pt idx="274">
                  <c:v>20.83</c:v>
                </c:pt>
                <c:pt idx="275">
                  <c:v>20.83</c:v>
                </c:pt>
                <c:pt idx="276">
                  <c:v>20.78</c:v>
                </c:pt>
                <c:pt idx="277">
                  <c:v>20.74</c:v>
                </c:pt>
                <c:pt idx="278">
                  <c:v>20.74</c:v>
                </c:pt>
                <c:pt idx="279">
                  <c:v>20.72</c:v>
                </c:pt>
                <c:pt idx="280">
                  <c:v>20.7</c:v>
                </c:pt>
                <c:pt idx="281">
                  <c:v>20.69</c:v>
                </c:pt>
                <c:pt idx="282">
                  <c:v>20.68</c:v>
                </c:pt>
                <c:pt idx="283">
                  <c:v>20.66</c:v>
                </c:pt>
                <c:pt idx="284">
                  <c:v>20.65</c:v>
                </c:pt>
                <c:pt idx="285">
                  <c:v>20.62</c:v>
                </c:pt>
                <c:pt idx="286">
                  <c:v>20.6</c:v>
                </c:pt>
                <c:pt idx="287">
                  <c:v>20.59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09-9346-8A22-0903C0D02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5599616"/>
        <c:axId val="1175601328"/>
      </c:scatterChart>
      <c:valAx>
        <c:axId val="1175599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601328"/>
        <c:crosses val="autoZero"/>
        <c:crossBetween val="midCat"/>
      </c:valAx>
      <c:valAx>
        <c:axId val="117560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599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7B06B-10F9-8344-94D1-DD17D96648E1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83CD8-04DC-0545-BF14-687A07543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7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0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03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51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83CD8-04DC-0545-BF14-687A07543B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0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B0A1-C05D-25AF-C080-3917E6417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0ADF5-16B8-8905-1428-051296645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8440D-D6BD-8319-C750-037D7553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08E87-56E1-423C-CF33-DA0389CE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A399E-A0D2-2633-96A5-9899447D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9421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742E-8500-9B4F-EF4B-C1334B5F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174D7-72A0-A643-EF83-57AAAEF3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0A16D-0FBA-5D49-068B-B69DFFA5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1C52C-3BE3-A6AE-629C-D42C96FB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9E0F-9CEB-29FF-4221-B0E2C02F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8903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C4A6-6FA4-B175-3735-F702E0BBE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10D1D-B1D5-594F-4F3D-2F328A620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1735B-2615-EE8C-2EE5-839AB153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D842F-343E-BDFF-8DA8-C7B31E75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C5FBF-04F6-9C8B-C141-7177252E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23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3371-7814-2B49-1013-4031512A9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CF9FA-5089-3FF1-B951-6FA0FE44E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887A9-2527-63D9-B670-B78BED9C1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98F10-DE8E-FAA8-F61F-39D1323E3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7A7C2-CB11-71C5-C1B0-33FA0AE9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67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2AAA-1CC3-6102-6788-BDE2A650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3DCB6-5AF5-ECA1-7066-DE81FBE6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BEDA5-8C4D-BA27-A2C3-B4845BE6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393D4-8DF8-B73E-91D9-6132912AE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6008E-5881-C8CA-6CD4-1E74C84E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4543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F220-04D2-F4E0-DEB6-8F8DAA46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690EF-BD33-450A-0A16-D27D2DEA7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33005-1A4A-7E40-68AD-738DE95D1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9DC49-D984-FC71-2D7E-BC3090D0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297D5-8884-131E-5030-F51DE4A6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96125-C701-E3CD-635A-F301C622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0114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896B-C719-4FA6-ED34-7CFBC84D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81AF1-CAF4-8D25-E468-C5CBE7DA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DA80-9253-BD65-137D-70494ECCF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77845-09D2-6ABD-FE6C-514ACA5957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5EB4D-560D-1EA4-3010-F2485DD66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B1AF7-9E27-9E86-CC69-F886358DE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74993-62BA-F919-6007-4C9D6D76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8A4CED-4C52-E5F2-E184-597D3ED3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6720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8D14-18C7-97C5-0D7E-CB58E408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A04DE-4FDD-0FE4-36BA-AD4134C9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50C82-5C8F-FB7E-C813-8472F043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C60B7-F69F-7AA8-F1A0-5ADDF771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2350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0C7F1-D222-BA13-68FD-1B1C4179B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333DF-4018-25ED-CA50-A197891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BC8D8-D183-36EA-FA9E-9E03D1C4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5578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5A88-BFFB-E2E0-68A5-5417F8DB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B22E-85B1-9BED-5CF7-EF2B3238B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DC1F8-C430-D288-3281-F29A8E8DA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824C1-EE96-4658-0D7F-915C90406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5475F-2580-7453-A443-766967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B671A-3057-94DF-9CEF-B6D86487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92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2508-FE25-CDE0-A436-0C18977B1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4CA05-CB1B-0EE8-AD54-0DCBDED8B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448B6-F11B-873E-1154-977DE0490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81B84-C3BC-BA05-9398-8CC3FB47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C6A1F-5A8A-4AA0-7BD5-55AA45F0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95449-F305-C91B-BE9A-E3EF2A47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096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CDEC8-B999-F99B-BAF6-4AF988E9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9C0C5-1993-CA3A-462F-9C0F7B3C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AC67E-9BB4-30D8-BCD0-319D0B8A3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910B1-7002-AB4A-8253-A3503C4F228E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1885A-1ECA-CCDF-216B-6E54637E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A8327-A5B8-D738-430F-C83362FAC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9D6E6-D968-F546-952E-9BF967BC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s://www.google.com/url?sa=i&amp;rct=j&amp;q=&amp;esrc=s&amp;source=images&amp;cd=&amp;ved=2ahUKEwjMmorWoaHZAhVL5mMKHdi5B9kQjRx6BAgAEAY&amp;url=https://www.nasa.gov/&amp;psig=AOvVaw2sFXfsFY2Nk3HYjXRD8eyv&amp;ust=1518555351735227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dge over a body of water&#10;&#10;AI-generated content may be incorrect.">
            <a:extLst>
              <a:ext uri="{FF2B5EF4-FFF2-40B4-BE49-F238E27FC236}">
                <a16:creationId xmlns:a16="http://schemas.microsoft.com/office/drawing/2014/main" id="{A95192D0-9E19-B56B-7376-4D66AD7D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28809" y="-49025"/>
            <a:ext cx="13156238" cy="6907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C38ED-1919-BF97-6BF4-5B7FC70C07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Climatological Analysis of Tempe Town Lake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CE267-60B3-7B1E-5C8C-7FBF47CCF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302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Sicily Vicera</a:t>
            </a:r>
          </a:p>
          <a:p>
            <a:r>
              <a:rPr lang="en-US" sz="2800" dirty="0"/>
              <a:t>Mentors: Dr. </a:t>
            </a:r>
            <a:r>
              <a:rPr lang="en-US" sz="2800" dirty="0" err="1"/>
              <a:t>Hilairy</a:t>
            </a:r>
            <a:r>
              <a:rPr lang="en-US" sz="2800" dirty="0"/>
              <a:t> Hartnett, Dr. Sean Bryan</a:t>
            </a:r>
          </a:p>
        </p:txBody>
      </p:sp>
      <p:pic>
        <p:nvPicPr>
          <p:cNvPr id="4" name="Picture 152">
            <a:extLst>
              <a:ext uri="{FF2B5EF4-FFF2-40B4-BE49-F238E27FC236}">
                <a16:creationId xmlns:a16="http://schemas.microsoft.com/office/drawing/2014/main" id="{2C240DDD-C664-762D-E86D-9656A4F3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47975" y="11105189"/>
            <a:ext cx="371927" cy="9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Image result for nasa">
            <a:hlinkClick r:id="rId4"/>
            <a:extLst>
              <a:ext uri="{FF2B5EF4-FFF2-40B4-BE49-F238E27FC236}">
                <a16:creationId xmlns:a16="http://schemas.microsoft.com/office/drawing/2014/main" id="{94B6A5EA-5D08-7412-C454-7C9C24EA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64" y="5262710"/>
            <a:ext cx="1600832" cy="12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9000D-5458-FD23-D939-8374416A4A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2" b="-1229"/>
          <a:stretch/>
        </p:blipFill>
        <p:spPr>
          <a:xfrm>
            <a:off x="118568" y="4962316"/>
            <a:ext cx="1275850" cy="1765919"/>
          </a:xfrm>
          <a:prstGeom prst="rect">
            <a:avLst/>
          </a:prstGeom>
        </p:spPr>
      </p:pic>
      <p:pic>
        <p:nvPicPr>
          <p:cNvPr id="1026" name="Picture 2" descr="City of Tempe - default - Tempe Chamber of Commerce - AZ">
            <a:extLst>
              <a:ext uri="{FF2B5EF4-FFF2-40B4-BE49-F238E27FC236}">
                <a16:creationId xmlns:a16="http://schemas.microsoft.com/office/drawing/2014/main" id="{30DD27E0-2061-C938-3FBF-8A95A4CE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436" y="5139222"/>
            <a:ext cx="1561703" cy="13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AC95F7-3029-2215-EFA7-8547BD5F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16" y="5364655"/>
            <a:ext cx="2107322" cy="11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5D29F959-35A2-363B-0D80-AE4F9BA8B6D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4702" y="5290589"/>
            <a:ext cx="1333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5C7F26D-AD35-1C17-7F20-E5FDC2CFD3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080" y="5532648"/>
            <a:ext cx="1882653" cy="1002596"/>
          </a:xfrm>
          <a:prstGeom prst="rect">
            <a:avLst/>
          </a:prstGeom>
        </p:spPr>
      </p:pic>
      <p:pic>
        <p:nvPicPr>
          <p:cNvPr id="21" name="Picture 2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74E35F8-43DA-6761-ED5E-F7410E558E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7035" y="5792714"/>
            <a:ext cx="2155470" cy="5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6990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621B-045A-95A5-B36E-E55B0291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Warming World</a:t>
            </a:r>
          </a:p>
        </p:txBody>
      </p:sp>
      <p:pic>
        <p:nvPicPr>
          <p:cNvPr id="5" name="Content Placeholder 4" descr="A graph showing the temperature of the earth&#10;&#10;AI-generated content may be incorrect.">
            <a:extLst>
              <a:ext uri="{FF2B5EF4-FFF2-40B4-BE49-F238E27FC236}">
                <a16:creationId xmlns:a16="http://schemas.microsoft.com/office/drawing/2014/main" id="{4CD38A88-81F6-2B27-60DA-0414B6F6B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0354" y="1331259"/>
            <a:ext cx="9451291" cy="5316351"/>
          </a:xfrm>
        </p:spPr>
      </p:pic>
    </p:spTree>
    <p:extLst>
      <p:ext uri="{BB962C8B-B14F-4D97-AF65-F5344CB8AC3E}">
        <p14:creationId xmlns:p14="http://schemas.microsoft.com/office/powerpoint/2010/main" val="350802420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B376-9A75-A450-26A3-C40861C3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 Town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969BB-7224-886F-1D5C-204EA9F4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46" y="1825625"/>
            <a:ext cx="6312665" cy="4351338"/>
          </a:xfrm>
        </p:spPr>
        <p:txBody>
          <a:bodyPr/>
          <a:lstStyle/>
          <a:p>
            <a:r>
              <a:rPr lang="en-US" dirty="0"/>
              <a:t>Artificial, urban lake in Tempe, AZ</a:t>
            </a:r>
          </a:p>
          <a:p>
            <a:r>
              <a:rPr lang="en-US" dirty="0"/>
              <a:t>Evidence of an ecosystem with temporal variation</a:t>
            </a:r>
          </a:p>
          <a:p>
            <a:r>
              <a:rPr lang="en-US" dirty="0"/>
              <a:t>Long-term lake monitoring (20+ years)</a:t>
            </a:r>
          </a:p>
          <a:p>
            <a:r>
              <a:rPr lang="en-US" dirty="0"/>
              <a:t>Sampling site for the </a:t>
            </a:r>
            <a:r>
              <a:rPr lang="en-US" dirty="0" err="1"/>
              <a:t>CaNdy</a:t>
            </a:r>
            <a:r>
              <a:rPr lang="en-US" dirty="0"/>
              <a:t> Lab</a:t>
            </a:r>
          </a:p>
        </p:txBody>
      </p:sp>
      <p:pic>
        <p:nvPicPr>
          <p:cNvPr id="4" name="Picture 3" descr="A couple of women sitting on a concrete ledge&#10;&#10;AI-generated content may be incorrect.">
            <a:extLst>
              <a:ext uri="{FF2B5EF4-FFF2-40B4-BE49-F238E27FC236}">
                <a16:creationId xmlns:a16="http://schemas.microsoft.com/office/drawing/2014/main" id="{6DF44D08-C857-7482-8F76-DF492F563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64" y="3642092"/>
            <a:ext cx="4539415" cy="3027046"/>
          </a:xfrm>
          <a:prstGeom prst="rect">
            <a:avLst/>
          </a:prstGeom>
        </p:spPr>
      </p:pic>
      <p:pic>
        <p:nvPicPr>
          <p:cNvPr id="34" name="Picture 33" descr="A map of a city&#10;&#10;AI-generated content may be incorrect.">
            <a:extLst>
              <a:ext uri="{FF2B5EF4-FFF2-40B4-BE49-F238E27FC236}">
                <a16:creationId xmlns:a16="http://schemas.microsoft.com/office/drawing/2014/main" id="{49A6AE31-D198-D943-88D7-7CC7F0898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77" y="256330"/>
            <a:ext cx="4910788" cy="3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549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BC262-85A1-88E6-C3A5-C04522B2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42E1-8B38-A0D9-845C-6D7EE4D2B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Q: Is Tempe Town Lake warming?</a:t>
            </a:r>
          </a:p>
        </p:txBody>
      </p:sp>
    </p:spTree>
    <p:extLst>
      <p:ext uri="{BB962C8B-B14F-4D97-AF65-F5344CB8AC3E}">
        <p14:creationId xmlns:p14="http://schemas.microsoft.com/office/powerpoint/2010/main" val="105194392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6886-59F4-5E3A-A5F0-15E9525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3E7F-7C7F-9457-E46E-11F4F5975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88341" cy="2800163"/>
          </a:xfrm>
        </p:spPr>
        <p:txBody>
          <a:bodyPr/>
          <a:lstStyle/>
          <a:p>
            <a:r>
              <a:rPr lang="en-US" dirty="0"/>
              <a:t>Biweekly sampling</a:t>
            </a:r>
          </a:p>
          <a:p>
            <a:r>
              <a:rPr lang="en-US" dirty="0"/>
              <a:t>2005-2024</a:t>
            </a:r>
          </a:p>
          <a:p>
            <a:r>
              <a:rPr lang="en-US" dirty="0"/>
              <a:t>Field measurements</a:t>
            </a:r>
            <a:br>
              <a:rPr lang="en-US" dirty="0"/>
            </a:br>
            <a:r>
              <a:rPr lang="en-US" dirty="0"/>
              <a:t>+ lab analysis</a:t>
            </a:r>
          </a:p>
        </p:txBody>
      </p:sp>
      <p:pic>
        <p:nvPicPr>
          <p:cNvPr id="4" name="Picture 2" descr="City of Tempe - default - Tempe Chamber of Commerce - AZ">
            <a:extLst>
              <a:ext uri="{FF2B5EF4-FFF2-40B4-BE49-F238E27FC236}">
                <a16:creationId xmlns:a16="http://schemas.microsoft.com/office/drawing/2014/main" id="{537E9202-95F5-6005-4F12-C65BAA7B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84" y="4787174"/>
            <a:ext cx="1600832" cy="13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2">
            <a:extLst>
              <a:ext uri="{FF2B5EF4-FFF2-40B4-BE49-F238E27FC236}">
                <a16:creationId xmlns:a16="http://schemas.microsoft.com/office/drawing/2014/main" id="{E6354DF0-9B14-053E-2E3E-23BBC77DB0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0295" y="5064096"/>
            <a:ext cx="3007551" cy="8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C918D-4161-E899-B94E-85C0E7DCB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87174"/>
            <a:ext cx="2634835" cy="13897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876B85-76C7-A4E2-AF2B-BA6D92786C1A}"/>
              </a:ext>
            </a:extLst>
          </p:cNvPr>
          <p:cNvSpPr txBox="1">
            <a:spLocks/>
          </p:cNvSpPr>
          <p:nvPr/>
        </p:nvSpPr>
        <p:spPr>
          <a:xfrm>
            <a:off x="4551829" y="1809597"/>
            <a:ext cx="3088341" cy="280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A63D7E-89B9-4F63-6ECA-98E459A86DC0}"/>
              </a:ext>
            </a:extLst>
          </p:cNvPr>
          <p:cNvSpPr txBox="1">
            <a:spLocks/>
          </p:cNvSpPr>
          <p:nvPr/>
        </p:nvSpPr>
        <p:spPr>
          <a:xfrm>
            <a:off x="4551829" y="1825625"/>
            <a:ext cx="3088341" cy="280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Weekly sampling</a:t>
            </a:r>
          </a:p>
          <a:p>
            <a:r>
              <a:rPr lang="en-US" dirty="0"/>
              <a:t>2000-2023</a:t>
            </a:r>
          </a:p>
          <a:p>
            <a:r>
              <a:rPr lang="en-US" dirty="0"/>
              <a:t>City of Tempe</a:t>
            </a:r>
          </a:p>
          <a:p>
            <a:r>
              <a:rPr lang="en-US" dirty="0"/>
              <a:t>Publicly available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C06DA1-F9DB-3A24-5358-DFF35E48A648}"/>
              </a:ext>
            </a:extLst>
          </p:cNvPr>
          <p:cNvSpPr txBox="1">
            <a:spLocks/>
          </p:cNvSpPr>
          <p:nvPr/>
        </p:nvSpPr>
        <p:spPr>
          <a:xfrm>
            <a:off x="8705518" y="1825625"/>
            <a:ext cx="3088341" cy="280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Sampling every 30 minutes</a:t>
            </a:r>
          </a:p>
          <a:p>
            <a:r>
              <a:rPr lang="en-US" dirty="0"/>
              <a:t>2018-present</a:t>
            </a:r>
          </a:p>
          <a:p>
            <a:r>
              <a:rPr lang="en-US" i="1" dirty="0"/>
              <a:t>In situ</a:t>
            </a:r>
            <a:r>
              <a:rPr lang="en-US" dirty="0"/>
              <a:t> </a:t>
            </a:r>
            <a:r>
              <a:rPr lang="en-US" dirty="0" err="1"/>
              <a:t>dataSONDE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7249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D6E95-3733-B95A-573E-83BA86D4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and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2A6A-59BE-23E9-B614-B6384C6E6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CaNdy</a:t>
            </a:r>
            <a:r>
              <a:rPr lang="en-US" dirty="0"/>
              <a:t> Lab sampling</a:t>
            </a:r>
          </a:p>
          <a:p>
            <a:r>
              <a:rPr lang="en-US" dirty="0"/>
              <a:t>Data cleaning and formatting</a:t>
            </a:r>
          </a:p>
          <a:p>
            <a:r>
              <a:rPr lang="en-US" dirty="0"/>
              <a:t>Learning to code in Python</a:t>
            </a:r>
          </a:p>
          <a:p>
            <a:r>
              <a:rPr lang="en-US" dirty="0"/>
              <a:t>Debugging</a:t>
            </a:r>
            <a:endParaRPr kumimoji="0" 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442D55-0F38-F331-1C4E-F6F0AF1DD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28" y="4372366"/>
            <a:ext cx="1188512" cy="13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2964C9E-634F-1B5B-C260-F9CBF5FA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68" y="4453048"/>
            <a:ext cx="1188511" cy="11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D066C52-0857-C6CA-9348-2B2FEE38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0778"/>
            <a:ext cx="1449761" cy="16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ABB5CE7-17F4-A71C-09E7-8C9D88AC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62" y="4484515"/>
            <a:ext cx="35433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Back outline">
            <a:extLst>
              <a:ext uri="{FF2B5EF4-FFF2-40B4-BE49-F238E27FC236}">
                <a16:creationId xmlns:a16="http://schemas.microsoft.com/office/drawing/2014/main" id="{6FB4F2BF-4B0F-E25A-1792-D6C455F0C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56433">
            <a:off x="1865678" y="4375775"/>
            <a:ext cx="1646002" cy="914400"/>
          </a:xfrm>
          <a:prstGeom prst="rect">
            <a:avLst/>
          </a:prstGeom>
        </p:spPr>
      </p:pic>
      <p:pic>
        <p:nvPicPr>
          <p:cNvPr id="7" name="Graphic 6" descr="Back outline">
            <a:extLst>
              <a:ext uri="{FF2B5EF4-FFF2-40B4-BE49-F238E27FC236}">
                <a16:creationId xmlns:a16="http://schemas.microsoft.com/office/drawing/2014/main" id="{7459DF65-E57F-3181-309C-8815BE101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42573">
            <a:off x="4889063" y="4374879"/>
            <a:ext cx="2019686" cy="914400"/>
          </a:xfrm>
          <a:prstGeom prst="rect">
            <a:avLst/>
          </a:prstGeom>
        </p:spPr>
      </p:pic>
      <p:pic>
        <p:nvPicPr>
          <p:cNvPr id="10" name="Graphic 9" descr="Back outline">
            <a:extLst>
              <a:ext uri="{FF2B5EF4-FFF2-40B4-BE49-F238E27FC236}">
                <a16:creationId xmlns:a16="http://schemas.microsoft.com/office/drawing/2014/main" id="{8E3F5997-37CC-62C9-0A7F-5A3853309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414542">
            <a:off x="4874199" y="5143450"/>
            <a:ext cx="201968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26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801C-1176-C7CE-C166-3438630B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showing the temperature of a lake&#10;&#10;AI-generated content may be incorrect.">
            <a:extLst>
              <a:ext uri="{FF2B5EF4-FFF2-40B4-BE49-F238E27FC236}">
                <a16:creationId xmlns:a16="http://schemas.microsoft.com/office/drawing/2014/main" id="{F1F0760B-1275-05D4-0B15-91D2492BE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518" t="5553" r="7953" b="9361"/>
          <a:stretch/>
        </p:blipFill>
        <p:spPr>
          <a:xfrm>
            <a:off x="277124" y="500378"/>
            <a:ext cx="11637752" cy="5857244"/>
          </a:xfrm>
        </p:spPr>
      </p:pic>
    </p:spTree>
    <p:extLst>
      <p:ext uri="{BB962C8B-B14F-4D97-AF65-F5344CB8AC3E}">
        <p14:creationId xmlns:p14="http://schemas.microsoft.com/office/powerpoint/2010/main" val="365416223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1889-0DB1-32A8-9CF4-678BB49E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graph showing the temperature of the weather&#10;&#10;AI-generated content may be incorrect.">
            <a:extLst>
              <a:ext uri="{FF2B5EF4-FFF2-40B4-BE49-F238E27FC236}">
                <a16:creationId xmlns:a16="http://schemas.microsoft.com/office/drawing/2014/main" id="{38D17301-F9D8-AFF6-1FDF-A5BD6332D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162" t="5944" r="8684" b="2890"/>
          <a:stretch/>
        </p:blipFill>
        <p:spPr>
          <a:xfrm>
            <a:off x="218304" y="454865"/>
            <a:ext cx="11755392" cy="5948269"/>
          </a:xfrm>
        </p:spPr>
      </p:pic>
    </p:spTree>
    <p:extLst>
      <p:ext uri="{BB962C8B-B14F-4D97-AF65-F5344CB8AC3E}">
        <p14:creationId xmlns:p14="http://schemas.microsoft.com/office/powerpoint/2010/main" val="120483973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EBC8-5982-A585-CCCE-B8879A7E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50E89-49CD-E56D-3BD4-89C5030F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1" y="1555732"/>
            <a:ext cx="1161825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sym typeface="Wingdings" pitchFamily="2" charset="2"/>
              </a:rPr>
              <a:t>TTL warms gradually, then cools rapidly near the end of each year.</a:t>
            </a:r>
          </a:p>
          <a:p>
            <a:r>
              <a:rPr lang="en-US" sz="3600" dirty="0">
                <a:sym typeface="Wingdings" pitchFamily="2" charset="2"/>
              </a:rPr>
              <a:t>There are clear patterns daily, seasonally, and annually.</a:t>
            </a:r>
          </a:p>
          <a:p>
            <a:r>
              <a:rPr lang="en-US" sz="3600" dirty="0">
                <a:sym typeface="Wingdings" pitchFamily="2" charset="2"/>
              </a:rPr>
              <a:t>2009 and 2018 had the highest peak summer temperatures.</a:t>
            </a:r>
          </a:p>
          <a:p>
            <a:r>
              <a:rPr lang="en-US" sz="3600" dirty="0">
                <a:sym typeface="Wingdings" pitchFamily="2" charset="2"/>
              </a:rPr>
              <a:t>Honors Thesis will explore other parameters.</a:t>
            </a:r>
          </a:p>
          <a:p>
            <a:r>
              <a:rPr lang="en-US" sz="3600" dirty="0">
                <a:sym typeface="Wingdings" pitchFamily="2" charset="2"/>
              </a:rPr>
              <a:t>High-resolution 30-minute data is available.</a:t>
            </a:r>
          </a:p>
          <a:p>
            <a:r>
              <a:rPr lang="en-US" sz="3600" dirty="0">
                <a:sym typeface="Wingdings" pitchFamily="2" charset="2"/>
              </a:rPr>
              <a:t>Lake monitoring should continue.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5100" dirty="0">
                <a:sym typeface="Wingdings" pitchFamily="2" charset="2"/>
              </a:rPr>
              <a:t>Questions?</a:t>
            </a:r>
          </a:p>
        </p:txBody>
      </p:sp>
      <p:pic>
        <p:nvPicPr>
          <p:cNvPr id="4" name="Picture 3" descr="A chart of a diagram of a number of colored dots&#10;&#10;AI-generated content may be incorrect.">
            <a:extLst>
              <a:ext uri="{FF2B5EF4-FFF2-40B4-BE49-F238E27FC236}">
                <a16:creationId xmlns:a16="http://schemas.microsoft.com/office/drawing/2014/main" id="{9466877F-87C6-E233-1887-77528DD7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90" y="4241495"/>
            <a:ext cx="4186409" cy="2616506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52ADD2C-0A9C-B98A-1013-10D158ED53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794401"/>
              </p:ext>
            </p:extLst>
          </p:nvPr>
        </p:nvGraphicFramePr>
        <p:xfrm>
          <a:off x="7772399" y="4351663"/>
          <a:ext cx="3738283" cy="236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177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BFA9F2F4-7C1F-4145-BBFB-F8CBCC5A8F0F}"/>
</file>

<file path=customXml/itemProps2.xml><?xml version="1.0" encoding="utf-8"?>
<ds:datastoreItem xmlns:ds="http://schemas.openxmlformats.org/officeDocument/2006/customXml" ds:itemID="{8A81EA19-7DEB-4ABA-861E-5AE81B32766E}"/>
</file>

<file path=customXml/itemProps3.xml><?xml version="1.0" encoding="utf-8"?>
<ds:datastoreItem xmlns:ds="http://schemas.openxmlformats.org/officeDocument/2006/customXml" ds:itemID="{F22E48E0-EFEC-45E2-88BB-858595EBE18C}"/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171</Words>
  <Application>Microsoft Macintosh PowerPoint</Application>
  <PresentationFormat>Widescreen</PresentationFormat>
  <Paragraphs>44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Wingdings</vt:lpstr>
      <vt:lpstr>Office Theme</vt:lpstr>
      <vt:lpstr>Climatological Analysis of Tempe Town Lake</vt:lpstr>
      <vt:lpstr>A Warming World</vt:lpstr>
      <vt:lpstr>Tempe Town Lake</vt:lpstr>
      <vt:lpstr>PowerPoint Presentation</vt:lpstr>
      <vt:lpstr>Available Datasets</vt:lpstr>
      <vt:lpstr>Methods and Workflow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Sicily Vicera (Student)</dc:creator>
  <cp:lastModifiedBy>Sicily Vicera (Student)</cp:lastModifiedBy>
  <cp:revision>18</cp:revision>
  <dcterms:created xsi:type="dcterms:W3CDTF">2025-04-03T21:27:55Z</dcterms:created>
  <dcterms:modified xsi:type="dcterms:W3CDTF">2025-04-05T06:44:16Z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